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Poppins SemiBol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Poppins-italic.fntdata"/><Relationship Id="rId22" Type="http://schemas.openxmlformats.org/officeDocument/2006/relationships/font" Target="fonts/PoppinsSemiBold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PoppinsSemiBold-italic.fntdata"/><Relationship Id="rId23" Type="http://schemas.openxmlformats.org/officeDocument/2006/relationships/font" Target="fonts/PoppinsSemiBold-bold.fntdata"/><Relationship Id="rId25" Type="http://schemas.openxmlformats.org/officeDocument/2006/relationships/font" Target="fonts/Poppins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28217180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828217180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be able to see questions as they come in. Some instructors like to include this slide as a visual reminder to check the Q&amp;A widget, but it’s not required.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Breaks are flexible in On24. Added to the end of your deck will be 5 minute, 7 minute, 10 minute, and 15 minute timers that you will be able to push to the audience whenever you want. Some presenters like to include this break slide as a visual reminder, but it’s not required.</a:t>
            </a:r>
            <a:endParaRPr/>
          </a:p>
        </p:txBody>
      </p:sp>
      <p:sp>
        <p:nvSpPr>
          <p:cNvPr id="601" name="Google Shape;601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3d41f544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3d41f544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48dfbad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48dfbad8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They can be radio button or multiple answer. Your Event Producer will create polls for all questions marked “Poll” into ON24 for you when they load your slides.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3a3893eb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3a3893eb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6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jpg"/><Relationship Id="rId3" Type="http://schemas.openxmlformats.org/officeDocument/2006/relationships/image" Target="../media/image4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1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2a">
  <p:cSld name="TITLE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2b">
  <p:cSld name="TITLE_2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" type="subTitle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2c">
  <p:cSld name="TITLE_2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3a">
  <p:cSld name="TITLE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3b">
  <p:cSld name="TITLE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3c">
  <p:cSld name="TITLE_1_2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3a">
  <p:cSld name="TITLE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3b">
  <p:cSld name="TITLE_1_1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3c">
  <p:cSld name="TITLE_1_1_2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4a">
  <p:cSld name="TITLE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1b">
  <p:cSld name="TITLE_4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506875" y="1200300"/>
            <a:ext cx="2652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4b">
  <p:cSld name="TITLE_1_1_1_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4c">
  <p:cSld name="TITLE_1_1_1_3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4a">
  <p:cSld name="TITLE_1_1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4b">
  <p:cSld name="TITLE_1_1_1_2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4c">
  <p:cSld name="TITLE_1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/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1">
  <p:cSld name="CUSTOM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6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506875" y="1497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9" name="Google Shape;129;p2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30" name="Google Shape;130;p2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2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2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506875" y="14979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7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3" type="body"/>
          </p:nvPr>
        </p:nvSpPr>
        <p:spPr>
          <a:xfrm>
            <a:off x="3246000" y="14979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4" type="body"/>
          </p:nvPr>
        </p:nvSpPr>
        <p:spPr>
          <a:xfrm>
            <a:off x="5985125" y="15204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0" name="Google Shape;140;p2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41" name="Google Shape;141;p2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2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1">
          <p15:clr>
            <a:srgbClr val="FA7B17"/>
          </p15:clr>
        </p15:guide>
        <p15:guide id="2" orient="horz" pos="97">
          <p15:clr>
            <a:srgbClr val="FA7B17"/>
          </p15:clr>
        </p15:guide>
        <p15:guide id="3" pos="5661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Option">
  <p:cSld name="CUSTOM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1341" l="0" r="13554" t="0"/>
          <a:stretch/>
        </p:blipFill>
        <p:spPr>
          <a:xfrm>
            <a:off x="5007284" y="1878975"/>
            <a:ext cx="4141616" cy="29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/>
          <p:nvPr/>
        </p:nvSpPr>
        <p:spPr>
          <a:xfrm>
            <a:off x="5636925" y="2027450"/>
            <a:ext cx="3507300" cy="244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Image Placeholder</a:t>
            </a:r>
            <a:endParaRPr/>
          </a:p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1" name="Google Shape;151;p2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52" name="Google Shape;152;p2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1">
  <p:cSld name="CUSTOM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15921" l="28440" r="11621" t="-6076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9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1" name="Google Shape;161;p2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62" name="Google Shape;162;p2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2">
  <p:cSld name="CUSTOM_1_1_1_1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2">
            <a:alphaModFix/>
          </a:blip>
          <a:srcRect b="16547" l="18506" r="16444" t="5764"/>
          <a:stretch/>
        </p:blipFill>
        <p:spPr>
          <a:xfrm>
            <a:off x="5829300" y="2505075"/>
            <a:ext cx="3314749" cy="26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71" name="Google Shape;171;p3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72" name="Google Shape;172;p3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3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1c">
  <p:cSld name="TITLE_4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3">
  <p:cSld name="CUSTOM_1_1_1_1_3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 rotWithShape="1">
          <a:blip r:embed="rId2">
            <a:alphaModFix/>
          </a:blip>
          <a:srcRect b="1816" l="4735" r="24377" t="0"/>
          <a:stretch/>
        </p:blipFill>
        <p:spPr>
          <a:xfrm flipH="1">
            <a:off x="5848352" y="2575950"/>
            <a:ext cx="3295698" cy="256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1" name="Google Shape;181;p3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82" name="Google Shape;182;p3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3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4">
  <p:cSld name="CUSTOM_1_1_1_1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 rotWithShape="1">
          <a:blip r:embed="rId2">
            <a:alphaModFix/>
          </a:blip>
          <a:srcRect b="17763" l="16768" r="16768" t="0"/>
          <a:stretch/>
        </p:blipFill>
        <p:spPr>
          <a:xfrm>
            <a:off x="5753100" y="2347000"/>
            <a:ext cx="3390900" cy="2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32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191" name="Google Shape;191;p3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92" name="Google Shape;192;p3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3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5">
  <p:cSld name="CUSTOM_1_1_1_1_2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12257" l="12789" r="14462" t="0"/>
          <a:stretch/>
        </p:blipFill>
        <p:spPr>
          <a:xfrm flipH="1">
            <a:off x="5838824" y="2486475"/>
            <a:ext cx="3305226" cy="26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01" name="Google Shape;201;p3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02" name="Google Shape;202;p3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6">
  <p:cSld name="CUSTOM_1_1_1_1_2_2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 rotWithShape="1">
          <a:blip r:embed="rId2">
            <a:alphaModFix/>
          </a:blip>
          <a:srcRect b="8349" l="0" r="22051" t="0"/>
          <a:stretch/>
        </p:blipFill>
        <p:spPr>
          <a:xfrm>
            <a:off x="5540975" y="2319950"/>
            <a:ext cx="3603077" cy="28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11" name="Google Shape;211;p3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12" name="Google Shape;212;p3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3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7">
  <p:cSld name="CUSTOM_1_1_1_1_2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2">
            <a:alphaModFix/>
          </a:blip>
          <a:srcRect b="0" l="19752" r="13762" t="0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35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21" name="Google Shape;221;p3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22" name="Google Shape;222;p3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3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8">
  <p:cSld name="CUSTOM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2">
            <a:alphaModFix/>
          </a:blip>
          <a:srcRect b="1826" l="2191" r="13838" t="0"/>
          <a:stretch/>
        </p:blipFill>
        <p:spPr>
          <a:xfrm>
            <a:off x="5857875" y="2578950"/>
            <a:ext cx="3286175" cy="25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0" name="Google Shape;230;p36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31" name="Google Shape;231;p3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32" name="Google Shape;232;p3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9">
  <p:cSld name="CUSTOM_1_1_1_1_2_1_2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2">
            <a:alphaModFix/>
          </a:blip>
          <a:srcRect b="4278" l="5566" r="13046" t="0"/>
          <a:stretch/>
        </p:blipFill>
        <p:spPr>
          <a:xfrm>
            <a:off x="5848350" y="2559825"/>
            <a:ext cx="3295652" cy="25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41" name="Google Shape;241;p3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42" name="Google Shape;242;p3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10">
  <p:cSld name="CUSTOM_1_1_1_1_2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2">
            <a:alphaModFix/>
          </a:blip>
          <a:srcRect b="11197" l="12273" r="21241" t="0"/>
          <a:stretch/>
        </p:blipFill>
        <p:spPr>
          <a:xfrm>
            <a:off x="5753100" y="2123925"/>
            <a:ext cx="3390900" cy="3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0" name="Google Shape;250;p38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51" name="Google Shape;251;p3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52" name="Google Shape;252;p3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3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11">
  <p:cSld name="CUSTOM_1_1_1_1_2_1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 rotWithShape="1">
          <a:blip r:embed="rId2">
            <a:alphaModFix/>
          </a:blip>
          <a:srcRect b="1739" l="0" r="16366" t="0"/>
          <a:stretch/>
        </p:blipFill>
        <p:spPr>
          <a:xfrm>
            <a:off x="5713775" y="2455275"/>
            <a:ext cx="3430277" cy="268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" name="Google Shape;259;p39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0" name="Google Shape;260;p39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61" name="Google Shape;261;p3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62" name="Google Shape;262;p3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12">
  <p:cSld name="CUSTOM_1_1_1_1_2_1_1_2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/>
          <p:cNvPicPr preferRelativeResize="0"/>
          <p:nvPr/>
        </p:nvPicPr>
        <p:blipFill rotWithShape="1">
          <a:blip r:embed="rId2">
            <a:alphaModFix/>
          </a:blip>
          <a:srcRect b="1777" l="12739" r="5548" t="0"/>
          <a:stretch/>
        </p:blipFill>
        <p:spPr>
          <a:xfrm>
            <a:off x="5857875" y="2510775"/>
            <a:ext cx="3286175" cy="263272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40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0" name="Google Shape;270;p40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71" name="Google Shape;271;p4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72" name="Google Shape;272;p4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4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2a">
  <p:cSld name="TITLE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13">
  <p:cSld name="CUSTOM_1_1_1_1_2_1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1"/>
          <p:cNvPicPr preferRelativeResize="0"/>
          <p:nvPr/>
        </p:nvPicPr>
        <p:blipFill rotWithShape="1">
          <a:blip r:embed="rId2">
            <a:alphaModFix/>
          </a:blip>
          <a:srcRect b="0" l="16718" r="16725" t="0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9" name="Google Shape;279;p41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0" name="Google Shape;280;p41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81" name="Google Shape;281;p4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82" name="Google Shape;282;p4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4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14">
  <p:cSld name="CUSTOM_1_1_1_1_2_1_1_1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2"/>
          <p:cNvPicPr preferRelativeResize="0"/>
          <p:nvPr/>
        </p:nvPicPr>
        <p:blipFill rotWithShape="1">
          <a:blip r:embed="rId2">
            <a:alphaModFix/>
          </a:blip>
          <a:srcRect b="1989" l="0" r="9469" t="0"/>
          <a:stretch/>
        </p:blipFill>
        <p:spPr>
          <a:xfrm>
            <a:off x="5503325" y="2516450"/>
            <a:ext cx="3640673" cy="262705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2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9" name="Google Shape;289;p42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0" name="Google Shape;290;p42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91" name="Google Shape;291;p4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92" name="Google Shape;292;p4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4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15">
  <p:cSld name="CUSTOM_1_1_1_1_2_1_1_1_2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 rotWithShape="1">
          <a:blip r:embed="rId2">
            <a:alphaModFix/>
          </a:blip>
          <a:srcRect b="22570" l="30362" r="5378" t="0"/>
          <a:stretch/>
        </p:blipFill>
        <p:spPr>
          <a:xfrm>
            <a:off x="5857875" y="2562450"/>
            <a:ext cx="3286175" cy="25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9" name="Google Shape;299;p43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01" name="Google Shape;301;p4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02" name="Google Shape;302;p4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4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16">
  <p:cSld name="CUSTOM_1_1_1_1_2_1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4"/>
          <p:cNvPicPr preferRelativeResize="0"/>
          <p:nvPr/>
        </p:nvPicPr>
        <p:blipFill rotWithShape="1">
          <a:blip r:embed="rId2">
            <a:alphaModFix/>
          </a:blip>
          <a:srcRect b="7355" l="0" r="27907" t="0"/>
          <a:stretch/>
        </p:blipFill>
        <p:spPr>
          <a:xfrm>
            <a:off x="5753100" y="2238200"/>
            <a:ext cx="3390900" cy="2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/>
          <p:nvPr/>
        </p:nvSpPr>
        <p:spPr>
          <a:xfrm>
            <a:off x="-25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44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0" name="Google Shape;310;p44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11" name="Google Shape;311;p4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12" name="Google Shape;312;p4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4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17">
  <p:cSld name="CUSTOM_1_1_1_1_2_1_1_1_1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5"/>
          <p:cNvPicPr preferRelativeResize="0"/>
          <p:nvPr/>
        </p:nvPicPr>
        <p:blipFill rotWithShape="1">
          <a:blip r:embed="rId2">
            <a:alphaModFix/>
          </a:blip>
          <a:srcRect b="5285" l="11614" r="11622" t="0"/>
          <a:stretch/>
        </p:blipFill>
        <p:spPr>
          <a:xfrm>
            <a:off x="5857875" y="2336075"/>
            <a:ext cx="3286124" cy="280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/>
          <p:nvPr/>
        </p:nvSpPr>
        <p:spPr>
          <a:xfrm>
            <a:off x="-25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45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0" name="Google Shape;320;p45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1" name="Google Shape;321;p4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22" name="Google Shape;322;p4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4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18">
  <p:cSld name="CUSTOM_1_1_1_1_2_1_1_1_1_2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 b="18407" l="0" r="22922" t="0"/>
          <a:stretch/>
        </p:blipFill>
        <p:spPr>
          <a:xfrm>
            <a:off x="5429250" y="2522525"/>
            <a:ext cx="3714749" cy="26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/>
          <p:nvPr/>
        </p:nvSpPr>
        <p:spPr>
          <a:xfrm>
            <a:off x="-25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9" name="Google Shape;329;p46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30" name="Google Shape;330;p46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31" name="Google Shape;331;p4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32" name="Google Shape;332;p4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4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19">
  <p:cSld name="CUSTOM_1_1_1_1_2_1_1_1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7"/>
          <p:cNvPicPr preferRelativeResize="0"/>
          <p:nvPr/>
        </p:nvPicPr>
        <p:blipFill rotWithShape="1">
          <a:blip r:embed="rId2">
            <a:alphaModFix/>
          </a:blip>
          <a:srcRect b="0" l="4141" r="16982" t="0"/>
          <a:stretch/>
        </p:blipFill>
        <p:spPr>
          <a:xfrm>
            <a:off x="5753100" y="2278200"/>
            <a:ext cx="3390900" cy="28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7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9" name="Google Shape;339;p47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0" name="Google Shape;340;p47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41" name="Google Shape;341;p4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42" name="Google Shape;342;p4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4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20">
  <p:cSld name="CUSTOM_1_1_1_1_2_1_1_1_1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 rotWithShape="1">
          <a:blip r:embed="rId2">
            <a:alphaModFix/>
          </a:blip>
          <a:srcRect b="10976" l="14884" r="9938" t="0"/>
          <a:stretch/>
        </p:blipFill>
        <p:spPr>
          <a:xfrm>
            <a:off x="5800725" y="2504800"/>
            <a:ext cx="3343273" cy="26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" name="Google Shape;349;p48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0" name="Google Shape;350;p48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51" name="Google Shape;351;p4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52" name="Google Shape;352;p4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4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21">
  <p:cSld name="CUSTOM_1_1_1_1_2_1_1_1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9"/>
          <p:cNvPicPr preferRelativeResize="0"/>
          <p:nvPr/>
        </p:nvPicPr>
        <p:blipFill rotWithShape="1">
          <a:blip r:embed="rId2">
            <a:alphaModFix/>
          </a:blip>
          <a:srcRect b="19100" l="10968" r="21573" t="0"/>
          <a:stretch/>
        </p:blipFill>
        <p:spPr>
          <a:xfrm>
            <a:off x="5753100" y="2433025"/>
            <a:ext cx="3390900" cy="2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9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9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" name="Google Shape;359;p49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0" name="Google Shape;360;p49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61" name="Google Shape;361;p4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62" name="Google Shape;362;p4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4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22">
  <p:cSld name="CUSTOM_1_1_1_1_2_1_1_1_1_1_1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0"/>
          <p:cNvPicPr preferRelativeResize="0"/>
          <p:nvPr/>
        </p:nvPicPr>
        <p:blipFill rotWithShape="1">
          <a:blip r:embed="rId2">
            <a:alphaModFix/>
          </a:blip>
          <a:srcRect b="4239" l="6786" r="241" t="2789"/>
          <a:stretch/>
        </p:blipFill>
        <p:spPr>
          <a:xfrm>
            <a:off x="5753100" y="1807675"/>
            <a:ext cx="3390900" cy="3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0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9" name="Google Shape;369;p50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0" name="Google Shape;370;p50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71" name="Google Shape;371;p5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72" name="Google Shape;372;p5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5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2b">
  <p:cSld name="TITLE_3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23">
  <p:cSld name="CUSTOM_1_1_1_1_2_1_1_1_1_1_1_1_1_2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1"/>
          <p:cNvPicPr preferRelativeResize="0"/>
          <p:nvPr/>
        </p:nvPicPr>
        <p:blipFill rotWithShape="1">
          <a:blip r:embed="rId2">
            <a:alphaModFix/>
          </a:blip>
          <a:srcRect b="13636" l="26104" r="6979" t="0"/>
          <a:stretch/>
        </p:blipFill>
        <p:spPr>
          <a:xfrm>
            <a:off x="5857875" y="2472075"/>
            <a:ext cx="3286175" cy="2671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1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9" name="Google Shape;379;p51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81" name="Google Shape;381;p5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82" name="Google Shape;382;p5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5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24">
  <p:cSld name="CUSTOM_1_1_1_1_2_1_1_1_1_1_1_1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2"/>
          <p:cNvPicPr preferRelativeResize="0"/>
          <p:nvPr/>
        </p:nvPicPr>
        <p:blipFill rotWithShape="1">
          <a:blip r:embed="rId2">
            <a:alphaModFix/>
          </a:blip>
          <a:srcRect b="0" l="0" r="29981" t="0"/>
          <a:stretch/>
        </p:blipFill>
        <p:spPr>
          <a:xfrm>
            <a:off x="5753100" y="1911750"/>
            <a:ext cx="3390900" cy="3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2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52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0" name="Google Shape;390;p52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91" name="Google Shape;391;p5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92" name="Google Shape;392;p5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5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25">
  <p:cSld name="CUSTOM_1_1_1_1_2_1_1_1_1_1_1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3"/>
          <p:cNvPicPr preferRelativeResize="0"/>
          <p:nvPr/>
        </p:nvPicPr>
        <p:blipFill rotWithShape="1">
          <a:blip r:embed="rId2">
            <a:alphaModFix/>
          </a:blip>
          <a:srcRect b="14595" l="9621" r="18202" t="0"/>
          <a:stretch/>
        </p:blipFill>
        <p:spPr>
          <a:xfrm>
            <a:off x="5753100" y="2469075"/>
            <a:ext cx="3390900" cy="26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9" name="Google Shape;399;p53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0" name="Google Shape;400;p53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401" name="Google Shape;401;p5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02" name="Google Shape;402;p5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5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26">
  <p:cSld name="CUSTOM_1_1_1_1_2_1_1_1_1_1_1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4"/>
          <p:cNvPicPr preferRelativeResize="0"/>
          <p:nvPr/>
        </p:nvPicPr>
        <p:blipFill rotWithShape="1">
          <a:blip r:embed="rId2">
            <a:alphaModFix/>
          </a:blip>
          <a:srcRect b="32318" l="0" r="38514" t="0"/>
          <a:stretch/>
        </p:blipFill>
        <p:spPr>
          <a:xfrm>
            <a:off x="5753100" y="2428625"/>
            <a:ext cx="3390900" cy="2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4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9" name="Google Shape;409;p54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10" name="Google Shape;410;p54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411" name="Google Shape;411;p5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12" name="Google Shape;412;p5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5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27">
  <p:cSld name="CUSTOM_1_1_1_1_2_1_1_1_1_1_1_1_1_1_1_1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5"/>
          <p:cNvPicPr preferRelativeResize="0"/>
          <p:nvPr/>
        </p:nvPicPr>
        <p:blipFill rotWithShape="1">
          <a:blip r:embed="rId2">
            <a:alphaModFix/>
          </a:blip>
          <a:srcRect b="3873" l="6224" r="46509" t="0"/>
          <a:stretch/>
        </p:blipFill>
        <p:spPr>
          <a:xfrm>
            <a:off x="5791200" y="2543175"/>
            <a:ext cx="3352852" cy="2600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5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55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20" name="Google Shape;420;p55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421" name="Google Shape;421;p5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22" name="Google Shape;422;p5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5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2_Placeholder">
  <p:cSld name="CUSTOM_1_1_1_1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/>
          <p:nvPr/>
        </p:nvSpPr>
        <p:spPr>
          <a:xfrm>
            <a:off x="5898025" y="2544550"/>
            <a:ext cx="3246000" cy="259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Image Placeholder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427" name="Google Shape;427;p56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6"/>
          <p:cNvSpPr txBox="1"/>
          <p:nvPr>
            <p:ph idx="1" type="body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56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30" name="Google Shape;430;p56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431" name="Google Shape;431;p5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32" name="Google Shape;432;p5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5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ption 1">
  <p:cSld name="CUSTOM_1_1_1_1_1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idx="1" type="body"/>
          </p:nvPr>
        </p:nvSpPr>
        <p:spPr>
          <a:xfrm>
            <a:off x="461552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37" name="Google Shape;437;p57"/>
          <p:cNvCxnSpPr/>
          <p:nvPr/>
        </p:nvCxnSpPr>
        <p:spPr>
          <a:xfrm>
            <a:off x="4528475" y="1503100"/>
            <a:ext cx="0" cy="29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57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7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0" name="Google Shape;440;p57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441" name="Google Shape;441;p5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42" name="Google Shape;442;p5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5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_1_1_1_1_1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58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8" name="Google Shape;448;p58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449" name="Google Shape;449;p5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50" name="Google Shape;450;p5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5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CUSTOM_2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9"/>
          <p:cNvSpPr txBox="1"/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grpSp>
        <p:nvGrpSpPr>
          <p:cNvPr id="456" name="Google Shape;456;p5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57" name="Google Shape;457;p5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">
  <p:cSld name="CUSTOM_2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0"/>
          <p:cNvSpPr txBox="1"/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grpSp>
        <p:nvGrpSpPr>
          <p:cNvPr id="462" name="Google Shape;462;p6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63" name="Google Shape;463;p6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fmla="val 1920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2c">
  <p:cSld name="TITLE_3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">
  <p:cSld name="CUSTOM_2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1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-11" y="0"/>
            <a:ext cx="914401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1"/>
          <p:cNvSpPr txBox="1"/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4">
  <p:cSld name="CUSTOM_2_1_1_1_2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2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2"/>
          <p:cNvSpPr txBox="1"/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5">
  <p:cSld name="CUSTOM_2_1_1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3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-11" y="0"/>
            <a:ext cx="914401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3"/>
          <p:cNvSpPr txBox="1"/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6">
  <p:cSld name="CUSTOM_2_1_1_1_1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4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4"/>
          <p:cNvSpPr txBox="1"/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7">
  <p:cSld name="CUSTOM_2_1_1_1_1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5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5"/>
          <p:cNvSpPr txBox="1"/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Colour">
  <p:cSld name="CUSTOM_3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3693" y="2293838"/>
            <a:ext cx="3216560" cy="5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2">
  <p:cSld name="TITLE_1_3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7"/>
          <p:cNvPicPr preferRelativeResize="0"/>
          <p:nvPr/>
        </p:nvPicPr>
        <p:blipFill rotWithShape="1">
          <a:blip r:embed="rId2">
            <a:alphaModFix/>
          </a:blip>
          <a:srcRect b="0" l="0" r="1400" t="0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7"/>
          <p:cNvSpPr txBox="1"/>
          <p:nvPr>
            <p:ph idx="1" type="subTitle"/>
          </p:nvPr>
        </p:nvSpPr>
        <p:spPr>
          <a:xfrm>
            <a:off x="506875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86" name="Google Shape;4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7"/>
          <p:cNvSpPr txBox="1"/>
          <p:nvPr>
            <p:ph type="title"/>
          </p:nvPr>
        </p:nvSpPr>
        <p:spPr>
          <a:xfrm>
            <a:off x="506875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b="0"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b="0"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b="0"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b="0"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b="0"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b="0"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b="0"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b="0"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b="0"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1 1">
  <p:cSld name="CUSTOM_3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/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90" name="Google Shape;490;p68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8"/>
          <p:cNvSpPr txBox="1"/>
          <p:nvPr>
            <p:ph idx="1" type="body"/>
          </p:nvPr>
        </p:nvSpPr>
        <p:spPr>
          <a:xfrm>
            <a:off x="506875" y="1878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68"/>
          <p:cNvSpPr txBox="1"/>
          <p:nvPr>
            <p:ph idx="2" type="body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94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93" name="Google Shape;49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8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Option 1">
  <p:cSld name="CUSTOM_1_1_1_2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69"/>
          <p:cNvPicPr preferRelativeResize="0"/>
          <p:nvPr/>
        </p:nvPicPr>
        <p:blipFill rotWithShape="1">
          <a:blip r:embed="rId2">
            <a:alphaModFix/>
          </a:blip>
          <a:srcRect b="1341" l="0" r="13554" t="0"/>
          <a:stretch/>
        </p:blipFill>
        <p:spPr>
          <a:xfrm>
            <a:off x="5007284" y="1878975"/>
            <a:ext cx="4141616" cy="29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/>
          <p:nvPr/>
        </p:nvSpPr>
        <p:spPr>
          <a:xfrm>
            <a:off x="5636925" y="2027450"/>
            <a:ext cx="3507300" cy="244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Image Placeholder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9"/>
          <p:cNvSpPr txBox="1"/>
          <p:nvPr>
            <p:ph idx="1" type="body"/>
          </p:nvPr>
        </p:nvSpPr>
        <p:spPr>
          <a:xfrm>
            <a:off x="506875" y="1878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69"/>
          <p:cNvSpPr txBox="1"/>
          <p:nvPr>
            <p:ph idx="2" type="body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94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0" name="Google Shape;50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9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9"/>
          <p:cNvSpPr txBox="1"/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03" name="Google Shape;503;p69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 1">
  <p:cSld name="CUSTOM_2_1_1_2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0"/>
          <p:cNvPicPr preferRelativeResize="0"/>
          <p:nvPr/>
        </p:nvPicPr>
        <p:blipFill rotWithShape="1">
          <a:blip r:embed="rId2">
            <a:alphaModFix amt="74000"/>
          </a:blip>
          <a:srcRect b="0" l="0" r="0" t="0"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0"/>
          <p:cNvSpPr txBox="1"/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b="0" i="0" sz="36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b="0" i="0" sz="36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b="0" i="0" sz="36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b="0" i="0" sz="36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b="0" i="0" sz="36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b="0" i="0" sz="36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b="0" i="0" sz="36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b="0" i="0" sz="36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  <a:defRPr b="0" i="0" sz="36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507" name="Google Shape;50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1a">
  <p:cSld name="TITLE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" type="subTitle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ption 6 1">
  <p:cSld name="CUSTOM_1_1_1_1_2_1_1_1_3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1"/>
          <p:cNvPicPr preferRelativeResize="0"/>
          <p:nvPr/>
        </p:nvPicPr>
        <p:blipFill rotWithShape="1">
          <a:blip r:embed="rId2">
            <a:alphaModFix/>
          </a:blip>
          <a:srcRect b="0" l="16718" r="16725" t="0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1"/>
          <p:cNvSpPr/>
          <p:nvPr/>
        </p:nvSpPr>
        <p:spPr>
          <a:xfrm>
            <a:off x="0" y="0"/>
            <a:ext cx="9144054" cy="5143502"/>
          </a:xfrm>
          <a:custGeom>
            <a:rect b="b" l="l" r="r" t="t"/>
            <a:pathLst>
              <a:path extrusionOk="0" h="160747" w="285774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71"/>
          <p:cNvSpPr txBox="1"/>
          <p:nvPr>
            <p:ph idx="1" type="body"/>
          </p:nvPr>
        </p:nvSpPr>
        <p:spPr>
          <a:xfrm>
            <a:off x="506875" y="4800600"/>
            <a:ext cx="4998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94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71"/>
          <p:cNvSpPr txBox="1"/>
          <p:nvPr>
            <p:ph idx="2" type="body"/>
          </p:nvPr>
        </p:nvSpPr>
        <p:spPr>
          <a:xfrm>
            <a:off x="506875" y="1878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13" name="Google Shape;51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71"/>
          <p:cNvSpPr txBox="1"/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b="0" i="0" sz="2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_1_2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1b">
  <p:cSld name="TITLE_2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lue Option 1c">
  <p:cSld name="TITLE_2_2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 b="0" l="690" r="700" t="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2" Type="http://schemas.openxmlformats.org/officeDocument/2006/relationships/theme" Target="../theme/theme1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EA4335"/>
          </p15:clr>
        </p15:guide>
        <p15:guide id="2" pos="319">
          <p15:clr>
            <a:srgbClr val="EA4335"/>
          </p15:clr>
        </p15:guide>
        <p15:guide id="3" pos="1990">
          <p15:clr>
            <a:srgbClr val="EA4335"/>
          </p15:clr>
        </p15:guide>
        <p15:guide id="4" pos="3715">
          <p15:clr>
            <a:srgbClr val="EA4335"/>
          </p15:clr>
        </p15:guide>
        <p15:guide id="5" pos="5441">
          <p15:clr>
            <a:srgbClr val="EA4335"/>
          </p15:clr>
        </p15:guide>
        <p15:guide id="6" pos="2045">
          <p15:clr>
            <a:srgbClr val="EA4335"/>
          </p15:clr>
        </p15:guide>
        <p15:guide id="7" pos="3770">
          <p15:clr>
            <a:srgbClr val="EA4335"/>
          </p15:clr>
        </p15:guide>
        <p15:guide id="8" orient="horz" pos="3024">
          <p15:clr>
            <a:srgbClr val="EA4335"/>
          </p15:clr>
        </p15:guide>
        <p15:guide id="9" pos="1122">
          <p15:clr>
            <a:srgbClr val="EA4335"/>
          </p15:clr>
        </p15:guide>
        <p15:guide id="10" pos="2907">
          <p15:clr>
            <a:srgbClr val="EA4335"/>
          </p15:clr>
        </p15:guide>
        <p15:guide id="11" pos="4638">
          <p15:clr>
            <a:srgbClr val="EA4335"/>
          </p15:clr>
        </p15:guide>
        <p15:guide id="12" pos="1184">
          <p15:clr>
            <a:srgbClr val="EA4335"/>
          </p15:clr>
        </p15:guide>
        <p15:guide id="13" pos="2853">
          <p15:clr>
            <a:srgbClr val="EA4335"/>
          </p15:clr>
        </p15:guide>
        <p15:guide id="14" pos="4576">
          <p15:clr>
            <a:srgbClr val="EA4335"/>
          </p15:clr>
        </p15:guide>
        <p15:guide id="15" orient="horz" pos="1122">
          <p15:clr>
            <a:srgbClr val="EA4335"/>
          </p15:clr>
        </p15:guide>
        <p15:guide id="16" orient="horz" pos="1184">
          <p15:clr>
            <a:srgbClr val="EA4335"/>
          </p15:clr>
        </p15:guide>
        <p15:guide id="17" orient="horz" pos="2118">
          <p15:clr>
            <a:srgbClr val="EA4335"/>
          </p15:clr>
        </p15:guide>
        <p15:guide id="18" orient="horz" pos="2056">
          <p15:clr>
            <a:srgbClr val="EA4335"/>
          </p15:clr>
        </p15:guide>
        <p15:guide id="19" orient="horz" pos="756">
          <p15:clr>
            <a:schemeClr val="lt2"/>
          </p15:clr>
        </p15:guide>
        <p15:guide id="20" pos="264">
          <p15:clr>
            <a:srgbClr val="EA4335"/>
          </p15:clr>
        </p15:guide>
        <p15:guide id="21" pos="550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3"/>
          <p:cNvPicPr preferRelativeResize="0"/>
          <p:nvPr/>
        </p:nvPicPr>
        <p:blipFill rotWithShape="1">
          <a:blip r:embed="rId3">
            <a:alphaModFix/>
          </a:blip>
          <a:srcRect b="0" l="139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3"/>
          <p:cNvSpPr txBox="1"/>
          <p:nvPr>
            <p:ph type="title"/>
          </p:nvPr>
        </p:nvSpPr>
        <p:spPr>
          <a:xfrm>
            <a:off x="506875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Add Title Here</a:t>
            </a:r>
            <a:endParaRPr b="0" i="0" sz="1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73"/>
          <p:cNvSpPr txBox="1"/>
          <p:nvPr>
            <p:ph idx="1" type="subTitle"/>
          </p:nvPr>
        </p:nvSpPr>
        <p:spPr>
          <a:xfrm>
            <a:off x="506875" y="3362325"/>
            <a:ext cx="2739000" cy="143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2"/>
          <p:cNvSpPr txBox="1"/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3"/>
          <p:cNvSpPr txBox="1"/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SemiBold"/>
              <a:buNone/>
            </a:pPr>
            <a:r>
              <a:rPr lang="en"/>
              <a:t>Break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4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609" name="Google Shape;609;p84"/>
          <p:cNvSpPr txBox="1"/>
          <p:nvPr>
            <p:ph idx="1" type="body"/>
          </p:nvPr>
        </p:nvSpPr>
        <p:spPr>
          <a:xfrm>
            <a:off x="506875" y="1516400"/>
            <a:ext cx="53025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books, courses, etc. would you recommend attendees try next?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you have any other live courses coming up?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resources are you sharing with them?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Including your social media handles or upcoming work can be a nice way to connect with attendees</a:t>
            </a:r>
            <a:endParaRPr/>
          </a:p>
        </p:txBody>
      </p:sp>
      <p:sp>
        <p:nvSpPr>
          <p:cNvPr id="610" name="Google Shape;610;p84"/>
          <p:cNvSpPr/>
          <p:nvPr/>
        </p:nvSpPr>
        <p:spPr>
          <a:xfrm>
            <a:off x="5847725" y="2316150"/>
            <a:ext cx="3333300" cy="285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4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84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4"/>
          <p:cNvSpPr txBox="1"/>
          <p:nvPr>
            <p:ph type="title"/>
          </p:nvPr>
        </p:nvSpPr>
        <p:spPr>
          <a:xfrm>
            <a:off x="506875" y="310898"/>
            <a:ext cx="8130300" cy="860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Elevator Pitch/Brief Course Preview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4"/>
          <p:cNvSpPr txBox="1"/>
          <p:nvPr>
            <p:ph idx="1" type="body"/>
          </p:nvPr>
        </p:nvSpPr>
        <p:spPr>
          <a:xfrm>
            <a:off x="506875" y="1649350"/>
            <a:ext cx="44514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Hook the audience right from the start!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Why do you think this course matters for the audience?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What will you cover (at a high level) and what will they be able to do at the end of the course?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Get them excited right away about the materials! If you can do a quick demo or start with an example it will get them thinking right away.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74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74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pend 2-5 minutes getting the audience excited!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</a:pPr>
            <a:r>
              <a:rPr lang="en"/>
              <a:t>Meet your Instructor</a:t>
            </a:r>
            <a:endParaRPr sz="1200"/>
          </a:p>
        </p:txBody>
      </p:sp>
      <p:sp>
        <p:nvSpPr>
          <p:cNvPr id="538" name="Google Shape;538;p75"/>
          <p:cNvSpPr txBox="1"/>
          <p:nvPr>
            <p:ph idx="1" type="body"/>
          </p:nvPr>
        </p:nvSpPr>
        <p:spPr>
          <a:xfrm>
            <a:off x="506875" y="2308375"/>
            <a:ext cx="4451400" cy="24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Introduce yourself!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Learners want to hear your unique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perspectives and experiences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Being authentic and friendly builds connection between you and the audience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9" name="Google Shape;539;p75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50" y="1878976"/>
            <a:ext cx="2154350" cy="21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5"/>
          <p:cNvSpPr txBox="1"/>
          <p:nvPr/>
        </p:nvSpPr>
        <p:spPr>
          <a:xfrm>
            <a:off x="6069775" y="4033325"/>
            <a:ext cx="141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image: Flaticon.com</a:t>
            </a:r>
            <a:endParaRPr sz="800">
              <a:solidFill>
                <a:schemeClr val="lt2"/>
              </a:solidFill>
            </a:endParaRPr>
          </a:p>
        </p:txBody>
      </p:sp>
      <p:pic>
        <p:nvPicPr>
          <p:cNvPr id="542" name="Google Shape;54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7400" y="2210575"/>
            <a:ext cx="722350" cy="63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7400" y="3167450"/>
            <a:ext cx="722350" cy="7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5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Spend</a:t>
            </a:r>
            <a:r>
              <a:rPr lang="en"/>
              <a:t> no more than 2 minutes here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6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</a:pPr>
            <a:r>
              <a:rPr lang="en"/>
              <a:t>Course schedule</a:t>
            </a:r>
            <a:endParaRPr/>
          </a:p>
        </p:txBody>
      </p:sp>
      <p:sp>
        <p:nvSpPr>
          <p:cNvPr id="550" name="Google Shape;550;p76"/>
          <p:cNvSpPr txBox="1"/>
          <p:nvPr>
            <p:ph idx="1" type="body"/>
          </p:nvPr>
        </p:nvSpPr>
        <p:spPr>
          <a:xfrm>
            <a:off x="506875" y="1878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Session 1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Let attendees know what they’ll be doing and learning in this course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can help orient them and primes them to learn something new</a:t>
            </a:r>
            <a:endParaRPr/>
          </a:p>
        </p:txBody>
      </p:sp>
      <p:sp>
        <p:nvSpPr>
          <p:cNvPr id="551" name="Google Shape;551;p76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76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7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</a:pPr>
            <a:r>
              <a:rPr lang="en"/>
              <a:t>What makes an effective slide?</a:t>
            </a:r>
            <a:endParaRPr/>
          </a:p>
        </p:txBody>
      </p:sp>
      <p:sp>
        <p:nvSpPr>
          <p:cNvPr id="558" name="Google Shape;558;p77"/>
          <p:cNvSpPr txBox="1"/>
          <p:nvPr>
            <p:ph idx="1" type="body"/>
          </p:nvPr>
        </p:nvSpPr>
        <p:spPr>
          <a:xfrm>
            <a:off x="506875" y="1482800"/>
            <a:ext cx="52821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200978" lvl="0" marL="20256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dk1"/>
                </a:solidFill>
              </a:rPr>
              <a:t>Less is more. </a:t>
            </a:r>
            <a:r>
              <a:rPr lang="en">
                <a:solidFill>
                  <a:schemeClr val="dk1"/>
                </a:solidFill>
              </a:rPr>
              <a:t>Keep your bullet points and graphics simple and clear. Bold </a:t>
            </a:r>
            <a:r>
              <a:rPr b="1" lang="en">
                <a:solidFill>
                  <a:schemeClr val="dk1"/>
                </a:solidFill>
              </a:rPr>
              <a:t>important terms</a:t>
            </a:r>
            <a:r>
              <a:rPr lang="en">
                <a:solidFill>
                  <a:schemeClr val="dk1"/>
                </a:solidFill>
              </a:rPr>
              <a:t> and animate bullet points to help attendees follow your presentation</a:t>
            </a:r>
            <a:endParaRPr>
              <a:solidFill>
                <a:schemeClr val="dk1"/>
              </a:solidFill>
            </a:endParaRPr>
          </a:p>
          <a:p>
            <a:pPr indent="-200978" lvl="0" marL="20256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Too much information for one slide? Break it out into multiple slides.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Real-world examples and case studies help learners contextualize and retain new information.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59" name="Google Shape;559;p77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0" name="Google Shape;56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987" y="1130846"/>
            <a:ext cx="2405686" cy="336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8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66" name="Google Shape;566;p78"/>
          <p:cNvSpPr txBox="1"/>
          <p:nvPr>
            <p:ph idx="1" type="body"/>
          </p:nvPr>
        </p:nvSpPr>
        <p:spPr>
          <a:xfrm>
            <a:off x="506875" y="1878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screen share during your exercise attendees will still be able to see the slide deck. Including some brief instructions or information to reference during the exercise can be helpful.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Step one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Step two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the goal of the exercise?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78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78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9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Poll: What will you ask attendees?</a:t>
            </a:r>
            <a:endParaRPr/>
          </a:p>
        </p:txBody>
      </p:sp>
      <p:sp>
        <p:nvSpPr>
          <p:cNvPr id="574" name="Google Shape;574;p79"/>
          <p:cNvSpPr txBox="1"/>
          <p:nvPr>
            <p:ph idx="1" type="body"/>
          </p:nvPr>
        </p:nvSpPr>
        <p:spPr>
          <a:xfrm>
            <a:off x="506875" y="1878975"/>
            <a:ext cx="59682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Polls are a great way to connect with attendees! You can ask them about their </a:t>
            </a:r>
            <a:r>
              <a:rPr b="1" lang="en"/>
              <a:t>opinions</a:t>
            </a:r>
            <a:r>
              <a:rPr lang="en"/>
              <a:t> or </a:t>
            </a:r>
            <a:r>
              <a:rPr b="1" lang="en"/>
              <a:t>experience level</a:t>
            </a:r>
            <a:r>
              <a:rPr lang="en"/>
              <a:t>, and everyone will see a breakdown of responses</a:t>
            </a:r>
            <a:r>
              <a:rPr lang="en"/>
              <a:t>. We find that 1-3 poll questions per hour is best.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Poll answer 1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Poll answer 2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Poll answer 3</a:t>
            </a:r>
            <a:endParaRPr/>
          </a:p>
        </p:txBody>
      </p:sp>
      <p:sp>
        <p:nvSpPr>
          <p:cNvPr id="575" name="Google Shape;575;p79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79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0"/>
          <p:cNvSpPr txBox="1"/>
          <p:nvPr>
            <p:ph type="title"/>
          </p:nvPr>
        </p:nvSpPr>
        <p:spPr>
          <a:xfrm>
            <a:off x="506875" y="310898"/>
            <a:ext cx="8130300" cy="461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Check</a:t>
            </a:r>
            <a:endParaRPr/>
          </a:p>
        </p:txBody>
      </p:sp>
      <p:sp>
        <p:nvSpPr>
          <p:cNvPr id="582" name="Google Shape;582;p80"/>
          <p:cNvSpPr txBox="1"/>
          <p:nvPr>
            <p:ph idx="1" type="body"/>
          </p:nvPr>
        </p:nvSpPr>
        <p:spPr>
          <a:xfrm>
            <a:off x="506875" y="1137325"/>
            <a:ext cx="44139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are a way to </a:t>
            </a:r>
            <a:r>
              <a:rPr lang="en">
                <a:solidFill>
                  <a:schemeClr val="dk1"/>
                </a:solidFill>
              </a:rPr>
              <a:t>quickly check in with attendees. Ask them a simple yes or no question, and the platform will prompt them to press “thumbs up” or “thumbs down”. E.g.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Does everyone have their Colab environment ready?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Are you clear on the key architectural differences between our three models?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Do you feel confident about implementing SLMs in your own projects?</a:t>
            </a:r>
            <a:endParaRPr/>
          </a:p>
        </p:txBody>
      </p:sp>
      <p:sp>
        <p:nvSpPr>
          <p:cNvPr id="583" name="Google Shape;583;p80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4" name="Google Shape;58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375" y="1539050"/>
            <a:ext cx="3294035" cy="17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0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1"/>
          <p:cNvSpPr txBox="1"/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Question</a:t>
            </a:r>
            <a:endParaRPr/>
          </a:p>
        </p:txBody>
      </p:sp>
      <p:sp>
        <p:nvSpPr>
          <p:cNvPr id="591" name="Google Shape;591;p81"/>
          <p:cNvSpPr txBox="1"/>
          <p:nvPr>
            <p:ph idx="1" type="body"/>
          </p:nvPr>
        </p:nvSpPr>
        <p:spPr>
          <a:xfrm>
            <a:off x="506875" y="1878975"/>
            <a:ext cx="51114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-317500" lvl="0" marL="45720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should attendees think about? </a:t>
            </a:r>
            <a:r>
              <a:rPr lang="en"/>
              <a:t>Ask a prompt question that attendees can answer in the group chat.</a:t>
            </a:r>
            <a:endParaRPr/>
          </a:p>
        </p:txBody>
      </p:sp>
      <p:sp>
        <p:nvSpPr>
          <p:cNvPr id="592" name="Google Shape;592;p81"/>
          <p:cNvSpPr txBox="1"/>
          <p:nvPr>
            <p:ph idx="12" type="sldNum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81"/>
          <p:cNvSpPr txBox="1"/>
          <p:nvPr>
            <p:ph idx="2" type="title"/>
          </p:nvPr>
        </p:nvSpPr>
        <p:spPr>
          <a:xfrm>
            <a:off x="506875" y="808578"/>
            <a:ext cx="8130300" cy="21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D30020"/>
      </a:dk2>
      <a:lt2>
        <a:srgbClr val="666666"/>
      </a:lt2>
      <a:accent1>
        <a:srgbClr val="EE0000"/>
      </a:accent1>
      <a:accent2>
        <a:srgbClr val="EFCC01"/>
      </a:accent2>
      <a:accent3>
        <a:srgbClr val="8E22A7"/>
      </a:accent3>
      <a:accent4>
        <a:srgbClr val="30F358"/>
      </a:accent4>
      <a:accent5>
        <a:srgbClr val="16DFDA"/>
      </a:accent5>
      <a:accent6>
        <a:srgbClr val="0345FF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